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257" r:id="rId4"/>
    <p:sldId id="258" r:id="rId5"/>
    <p:sldId id="269" r:id="rId6"/>
    <p:sldId id="270" r:id="rId7"/>
    <p:sldId id="271" r:id="rId8"/>
    <p:sldId id="259" r:id="rId9"/>
    <p:sldId id="265" r:id="rId10"/>
    <p:sldId id="266" r:id="rId11"/>
    <p:sldId id="272" r:id="rId12"/>
    <p:sldId id="268" r:id="rId13"/>
    <p:sldId id="260" r:id="rId14"/>
    <p:sldId id="263" r:id="rId15"/>
  </p:sldIdLst>
  <p:sldSz cx="9144000" cy="6858000" type="screen4x3"/>
  <p:notesSz cx="6858000" cy="91011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6CB"/>
    <a:srgbClr val="C04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D1E1B-E96F-4235-97D7-86CC0DC76A82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45525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45525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4DC1F-F7D2-45B0-8328-4C60082B5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85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0716D-4A5B-4945-9EDD-5F5FD086EDA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25" y="1138238"/>
            <a:ext cx="4095750" cy="3071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79913"/>
            <a:ext cx="5486400" cy="3582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45525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45525"/>
            <a:ext cx="2971800" cy="4556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F1172-FEF8-485E-BBEA-2CFE28371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94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30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88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97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36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08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1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76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28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09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64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44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16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F1172-FEF8-485E-BBEA-2CFE283711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48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2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4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0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3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9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8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4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6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9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11A0-019D-4281-A970-84A2218AFACE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3975E-C087-43C9-97C7-66B2C0767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3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.ga.gov/Default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elds.decal.ga.gov/Search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701362"/>
          </a:xfrm>
        </p:spPr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Goshen Elementary</a:t>
            </a:r>
            <a:br>
              <a:rPr lang="en-US" b="1" dirty="0">
                <a:latin typeface="Comic Sans MS" panose="030F0702030302020204" pitchFamily="66" charset="0"/>
              </a:rPr>
            </a:br>
            <a:r>
              <a:rPr lang="en-US" b="1" dirty="0">
                <a:latin typeface="Comic Sans MS" panose="030F0702030302020204" pitchFamily="66" charset="0"/>
              </a:rPr>
              <a:t>Pre-K Parent Orientation</a:t>
            </a:r>
            <a:br>
              <a:rPr lang="en-US" b="0" dirty="0">
                <a:effectLst/>
                <a:latin typeface="Comic Sans MS" panose="030F0702030302020204" pitchFamily="66" charset="0"/>
              </a:rPr>
            </a:br>
            <a:r>
              <a:rPr lang="en-US" b="0" dirty="0">
                <a:effectLst/>
                <a:latin typeface="Comic Sans MS" panose="030F0702030302020204" pitchFamily="66" charset="0"/>
              </a:rPr>
              <a:t>   </a:t>
            </a:r>
            <a:r>
              <a:rPr lang="en-US" b="1" dirty="0">
                <a:latin typeface="Comic Sans MS" panose="030F0702030302020204" pitchFamily="66" charset="0"/>
              </a:rPr>
              <a:t>2022-2023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Snap ITC" panose="04040A07060A02020202" pitchFamily="82" charset="0"/>
              </a:rPr>
              <a:t>       </a:t>
            </a:r>
            <a:r>
              <a:rPr lang="en-US" sz="2400" b="1" dirty="0">
                <a:solidFill>
                  <a:srgbClr val="0070C0"/>
                </a:solidFill>
                <a:latin typeface="Snap ITC" panose="04040A07060A02020202" pitchFamily="82" charset="0"/>
              </a:rPr>
              <a:t>Mrs. </a:t>
            </a:r>
            <a:r>
              <a:rPr lang="en-US" sz="2400" b="1" dirty="0" err="1">
                <a:solidFill>
                  <a:srgbClr val="0070C0"/>
                </a:solidFill>
                <a:latin typeface="Snap ITC" panose="04040A07060A02020202" pitchFamily="82" charset="0"/>
              </a:rPr>
              <a:t>Manon</a:t>
            </a:r>
            <a:r>
              <a:rPr lang="en-US" sz="2400" b="1" dirty="0">
                <a:solidFill>
                  <a:srgbClr val="0070C0"/>
                </a:solidFill>
                <a:latin typeface="Snap ITC" panose="04040A07060A02020202" pitchFamily="82" charset="0"/>
              </a:rPr>
              <a:t> Wingate</a:t>
            </a:r>
          </a:p>
          <a:p>
            <a:r>
              <a:rPr lang="en-US" sz="2400" b="1" dirty="0">
                <a:solidFill>
                  <a:srgbClr val="0070C0"/>
                </a:solidFill>
                <a:latin typeface="Snap ITC" panose="04040A07060A02020202" pitchFamily="82" charset="0"/>
              </a:rPr>
              <a:t>    Mrs. Peri Zamora</a:t>
            </a:r>
          </a:p>
          <a:p>
            <a:r>
              <a:rPr lang="en-US" sz="2400" b="1" dirty="0">
                <a:solidFill>
                  <a:srgbClr val="0070C0"/>
                </a:solidFill>
                <a:latin typeface="Snap ITC" panose="04040A07060A02020202" pitchFamily="82" charset="0"/>
              </a:rPr>
              <a:t>Mrs. Baer</a:t>
            </a:r>
          </a:p>
          <a:p>
            <a:r>
              <a:rPr lang="en-US" sz="2400" b="1" dirty="0">
                <a:solidFill>
                  <a:srgbClr val="0070C0"/>
                </a:solidFill>
                <a:latin typeface="Snap ITC" panose="04040A07060A02020202" pitchFamily="82" charset="0"/>
              </a:rPr>
              <a:t>Ms. Snodgrass</a:t>
            </a:r>
            <a:endParaRPr lang="en-US" sz="2400" dirty="0">
              <a:solidFill>
                <a:srgbClr val="0070C0"/>
              </a:solidFill>
              <a:latin typeface="Snap ITC" panose="04040A07060A020202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80" y="3200400"/>
            <a:ext cx="2229169" cy="232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430" y="3600451"/>
            <a:ext cx="1529500" cy="182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094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GELDS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Communication, Language, and Literacy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Receptive Language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Expressive Language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Early Reading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Early Writing</a:t>
            </a:r>
          </a:p>
          <a:p>
            <a:endParaRPr lang="en-US" sz="1800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Cognitive Development and General Knowledge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Math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Science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Social Studies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Creative Development</a:t>
            </a:r>
          </a:p>
          <a:p>
            <a:pPr lvl="1"/>
            <a:r>
              <a:rPr lang="en-US" sz="1800" dirty="0">
                <a:latin typeface="Comic Sans MS" panose="030F0702030302020204" pitchFamily="66" charset="0"/>
              </a:rPr>
              <a:t>Cognitive Processes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4495800"/>
            <a:ext cx="3590925" cy="197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81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Parent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Will be held twice during the year, December and May 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Discuss your child’s progress across 69 indicators in the seven domains of learning.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Kids do better if teachers like the &lt;strong&gt;parents&lt;/strong&gt; – Voxitatis Blo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253062"/>
            <a:ext cx="3372259" cy="260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7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Sample Daily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Opening Activity</a:t>
            </a:r>
          </a:p>
          <a:p>
            <a:r>
              <a:rPr lang="en-US" dirty="0">
                <a:latin typeface="Comic Sans MS" panose="030F0702030302020204" pitchFamily="66" charset="0"/>
              </a:rPr>
              <a:t>Large Group (calendar, weather &amp; songs)</a:t>
            </a:r>
          </a:p>
          <a:p>
            <a:r>
              <a:rPr lang="en-US" dirty="0">
                <a:latin typeface="Comic Sans MS" panose="030F0702030302020204" pitchFamily="66" charset="0"/>
              </a:rPr>
              <a:t>Daily large group literacy time</a:t>
            </a:r>
          </a:p>
          <a:p>
            <a:r>
              <a:rPr lang="en-US" dirty="0">
                <a:latin typeface="Comic Sans MS" panose="030F0702030302020204" pitchFamily="66" charset="0"/>
              </a:rPr>
              <a:t>2 teacher-planned story times</a:t>
            </a:r>
          </a:p>
          <a:p>
            <a:r>
              <a:rPr lang="en-US" dirty="0">
                <a:latin typeface="Comic Sans MS" panose="030F0702030302020204" pitchFamily="66" charset="0"/>
              </a:rPr>
              <a:t>Phonological Awareness activities</a:t>
            </a:r>
          </a:p>
          <a:p>
            <a:r>
              <a:rPr lang="en-US" dirty="0">
                <a:latin typeface="Comic Sans MS" panose="030F0702030302020204" pitchFamily="66" charset="0"/>
              </a:rPr>
              <a:t>Small group time</a:t>
            </a:r>
          </a:p>
          <a:p>
            <a:r>
              <a:rPr lang="en-US" dirty="0">
                <a:latin typeface="Comic Sans MS" panose="030F0702030302020204" pitchFamily="66" charset="0"/>
              </a:rPr>
              <a:t>60 minutes uninterrupted play in centers and clean up time</a:t>
            </a:r>
          </a:p>
          <a:p>
            <a:r>
              <a:rPr lang="en-US" dirty="0">
                <a:latin typeface="Comic Sans MS" panose="030F0702030302020204" pitchFamily="66" charset="0"/>
              </a:rPr>
              <a:t>Rest time (1 hour maximum)</a:t>
            </a:r>
          </a:p>
          <a:p>
            <a:r>
              <a:rPr lang="en-US" dirty="0">
                <a:latin typeface="Comic Sans MS" panose="030F0702030302020204" pitchFamily="66" charset="0"/>
              </a:rPr>
              <a:t>Music with movement activities</a:t>
            </a:r>
          </a:p>
          <a:p>
            <a:r>
              <a:rPr lang="en-US" dirty="0">
                <a:latin typeface="Comic Sans MS" panose="030F0702030302020204" pitchFamily="66" charset="0"/>
              </a:rPr>
              <a:t>Outdoor play</a:t>
            </a:r>
          </a:p>
          <a:p>
            <a:r>
              <a:rPr lang="en-US" dirty="0">
                <a:latin typeface="Comic Sans MS" panose="030F0702030302020204" pitchFamily="66" charset="0"/>
              </a:rPr>
              <a:t>Snack time</a:t>
            </a:r>
          </a:p>
          <a:p>
            <a:r>
              <a:rPr lang="en-US" dirty="0">
                <a:latin typeface="Comic Sans MS" panose="030F0702030302020204" pitchFamily="66" charset="0"/>
              </a:rPr>
              <a:t>Closing activity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31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Please make sure to check your child’s folder daily for important information for parents. As well as </a:t>
            </a:r>
            <a:r>
              <a:rPr lang="en-US" dirty="0" err="1">
                <a:latin typeface="Comic Sans MS" panose="030F0702030302020204" pitchFamily="66" charset="0"/>
              </a:rPr>
              <a:t>ClassTag</a:t>
            </a:r>
            <a:endParaRPr lang="en-US" b="0" dirty="0">
              <a:effectLst/>
              <a:latin typeface="Comic Sans MS" panose="030F0702030302020204" pitchFamily="66" charset="0"/>
            </a:endParaRP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dirty="0">
                <a:latin typeface="Comic Sans MS" panose="030F0702030302020204" pitchFamily="66" charset="0"/>
              </a:rPr>
              <a:t>Newsletter, flyers from school, etc.</a:t>
            </a:r>
          </a:p>
          <a:p>
            <a:pPr marL="0" indent="0">
              <a:buNone/>
            </a:pPr>
            <a:br>
              <a:rPr lang="en-US" b="0" dirty="0">
                <a:effectLst/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>**</a:t>
            </a:r>
            <a:r>
              <a:rPr lang="en-US" u="sng" dirty="0">
                <a:latin typeface="Comic Sans MS" panose="030F0702030302020204" pitchFamily="66" charset="0"/>
              </a:rPr>
              <a:t>Communication</a:t>
            </a:r>
            <a:r>
              <a:rPr lang="en-US" dirty="0">
                <a:latin typeface="Comic Sans MS" panose="030F0702030302020204" pitchFamily="66" charset="0"/>
              </a:rPr>
              <a:t> and </a:t>
            </a:r>
            <a:r>
              <a:rPr lang="en-US" u="sng" dirty="0">
                <a:latin typeface="Comic Sans MS" panose="030F0702030302020204" pitchFamily="66" charset="0"/>
              </a:rPr>
              <a:t>parent involvement</a:t>
            </a:r>
            <a:r>
              <a:rPr lang="en-US" dirty="0">
                <a:latin typeface="Comic Sans MS" panose="030F0702030302020204" pitchFamily="66" charset="0"/>
              </a:rPr>
              <a:t> are the keys to student success.**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1779893" cy="196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3289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More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latin typeface="Comic Sans MS" panose="030F0702030302020204" pitchFamily="66" charset="0"/>
              </a:rPr>
              <a:t>You can find more information about Georgia’s Pre-K program at: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u="sng" dirty="0">
                <a:latin typeface="Comic Sans MS" panose="030F0702030302020204" pitchFamily="66" charset="0"/>
                <a:hlinkClick r:id="rId3"/>
              </a:rPr>
              <a:t>http://decal.ga.gov/Default.aspx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404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Goals of Georgia’s Pre-K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Provide appropriate activities and learning experiences that help prepare young children for school.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Help children become independent, self-confident, enthusiastic learners.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Encourage children to develop good habits and daily routines.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410200"/>
            <a:ext cx="1252805" cy="127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360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Important Documents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pPr fontAlgn="base"/>
            <a:r>
              <a:rPr lang="en-US" sz="2800" dirty="0">
                <a:latin typeface="Comic Sans MS" panose="030F0702030302020204" pitchFamily="66" charset="0"/>
              </a:rPr>
              <a:t>Proof of age				</a:t>
            </a:r>
          </a:p>
          <a:p>
            <a:pPr fontAlgn="base"/>
            <a:r>
              <a:rPr lang="en-US" sz="2800" dirty="0">
                <a:latin typeface="Comic Sans MS" panose="030F0702030302020204" pitchFamily="66" charset="0"/>
              </a:rPr>
              <a:t>Proof of residency</a:t>
            </a:r>
          </a:p>
          <a:p>
            <a:pPr fontAlgn="base"/>
            <a:r>
              <a:rPr lang="en-US" sz="28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Immunization record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(within the first 30 days of school – </a:t>
            </a:r>
            <a:r>
              <a:rPr lang="en-US" sz="2800" b="1" dirty="0">
                <a:latin typeface="Comic Sans MS" panose="030F0702030302020204" pitchFamily="66" charset="0"/>
              </a:rPr>
              <a:t>September 7th</a:t>
            </a:r>
            <a:r>
              <a:rPr lang="en-US" sz="2800" dirty="0">
                <a:latin typeface="Comic Sans MS" panose="030F0702030302020204" pitchFamily="66" charset="0"/>
              </a:rPr>
              <a:t>) </a:t>
            </a:r>
          </a:p>
          <a:p>
            <a:pPr fontAlgn="base"/>
            <a:r>
              <a:rPr lang="en-US" sz="28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Eye, Ear, Dental, and Nutrition form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(within the first 90 days of school</a:t>
            </a:r>
            <a:r>
              <a:rPr lang="en-US" sz="2800" b="1" dirty="0">
                <a:latin typeface="Comic Sans MS" panose="030F0702030302020204" pitchFamily="66" charset="0"/>
              </a:rPr>
              <a:t>) </a:t>
            </a:r>
          </a:p>
          <a:p>
            <a:pPr fontAlgn="base"/>
            <a:r>
              <a:rPr lang="en-US" sz="2800" dirty="0">
                <a:latin typeface="Comic Sans MS" panose="030F0702030302020204" pitchFamily="66" charset="0"/>
              </a:rPr>
              <a:t>Social Security Number </a:t>
            </a:r>
          </a:p>
          <a:p>
            <a:pPr fontAlgn="base"/>
            <a:r>
              <a:rPr lang="en-US" sz="2800" dirty="0">
                <a:latin typeface="Comic Sans MS" panose="030F0702030302020204" pitchFamily="66" charset="0"/>
              </a:rPr>
              <a:t>Roster Information Form and Supporting Documents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Students will be withdrawn if all paperwork is not submitted by November 10th.*** </a:t>
            </a:r>
          </a:p>
        </p:txBody>
      </p:sp>
    </p:spTree>
    <p:extLst>
      <p:ext uri="{BB962C8B-B14F-4D97-AF65-F5344CB8AC3E}">
        <p14:creationId xmlns:p14="http://schemas.microsoft.com/office/powerpoint/2010/main" val="318873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Student Attendance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US" dirty="0">
                <a:latin typeface="Comic Sans MS" panose="030F0702030302020204" pitchFamily="66" charset="0"/>
              </a:rPr>
              <a:t>Regular school attendance is important to a child’s academic success.</a:t>
            </a:r>
          </a:p>
          <a:p>
            <a:pPr marL="0" indent="0" fontAlgn="base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fontAlgn="base"/>
            <a:r>
              <a:rPr lang="en-US" dirty="0">
                <a:latin typeface="Comic Sans MS" panose="030F0702030302020204" pitchFamily="66" charset="0"/>
              </a:rPr>
              <a:t>Chronic tardiness is defined as late arrival or early departure more than twice a week.  Children can be dis-enrolled for being chronically tardy in the morning or leaving school early. </a:t>
            </a:r>
          </a:p>
          <a:p>
            <a:pPr fontAlgn="base"/>
            <a:endParaRPr lang="en-US" dirty="0">
              <a:latin typeface="Comic Sans MS" panose="030F0702030302020204" pitchFamily="66" charset="0"/>
            </a:endParaRPr>
          </a:p>
          <a:p>
            <a:pPr fontAlgn="base"/>
            <a:r>
              <a:rPr lang="en-US" dirty="0">
                <a:latin typeface="Comic Sans MS" panose="030F0702030302020204" pitchFamily="66" charset="0"/>
              </a:rPr>
              <a:t>Children may also be dis-enrolled for </a:t>
            </a:r>
          </a:p>
          <a:p>
            <a:pPr marL="0" indent="0" fontAlgn="base">
              <a:buNone/>
            </a:pPr>
            <a:r>
              <a:rPr lang="en-US" dirty="0">
                <a:latin typeface="Comic Sans MS" panose="030F0702030302020204" pitchFamily="66" charset="0"/>
              </a:rPr>
              <a:t>    being absent for up to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10 consecutive </a:t>
            </a:r>
          </a:p>
          <a:p>
            <a:pPr marL="0" indent="0" fontAlgn="base">
              <a:buNone/>
            </a:pPr>
            <a:r>
              <a:rPr lang="en-US" dirty="0">
                <a:latin typeface="Comic Sans MS" panose="030F0702030302020204" pitchFamily="66" charset="0"/>
              </a:rPr>
              <a:t>   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days</a:t>
            </a:r>
            <a:r>
              <a:rPr lang="en-US" dirty="0">
                <a:latin typeface="Comic Sans MS" panose="030F0702030302020204" pitchFamily="66" charset="0"/>
              </a:rPr>
              <a:t> without a medical excuse </a:t>
            </a:r>
          </a:p>
          <a:p>
            <a:pPr marL="0" indent="0" fontAlgn="base">
              <a:buNone/>
            </a:pPr>
            <a:r>
              <a:rPr lang="en-US" dirty="0">
                <a:latin typeface="Comic Sans MS" panose="030F0702030302020204" pitchFamily="66" charset="0"/>
              </a:rPr>
              <a:t>    or other reasonable explanations. </a:t>
            </a:r>
            <a:r>
              <a:rPr lang="en-US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105835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75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Comic Sans MS" panose="030F0702030302020204" pitchFamily="66" charset="0"/>
              </a:rPr>
              <a:t>Other Goshen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Breakfast and Lunch are FREE.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u="sng" dirty="0">
                <a:latin typeface="Comic Sans MS" panose="030F0702030302020204" pitchFamily="66" charset="0"/>
              </a:rPr>
              <a:t>Prime Time </a:t>
            </a:r>
            <a:r>
              <a:rPr lang="en-US" dirty="0">
                <a:latin typeface="Comic Sans MS" panose="030F0702030302020204" pitchFamily="66" charset="0"/>
              </a:rPr>
              <a:t>provides before school/after school care for a fee.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Children can be car riders, bus riders or day care riders.</a:t>
            </a:r>
          </a:p>
          <a:p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715000"/>
            <a:ext cx="152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5519414"/>
            <a:ext cx="1980866" cy="13073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637318"/>
            <a:ext cx="1981200" cy="1114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558" y="1240817"/>
            <a:ext cx="1559242" cy="111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85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Comic Sans MS" panose="030F0702030302020204" pitchFamily="66" charset="0"/>
              </a:rPr>
              <a:t>Other Goshen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School hours are 8:20 am– 3:05 pm.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Children can be dropped of at 7:50 am and picked up at the back of the school by 3:20 pm.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Changes in how students go home must be in writing.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54135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9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Comic Sans MS" panose="030F0702030302020204" pitchFamily="66" charset="0"/>
              </a:rPr>
              <a:t>Other Goshen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>
                <a:latin typeface="Comic Sans MS" panose="030F0702030302020204" pitchFamily="66" charset="0"/>
              </a:rPr>
              <a:t>If your child is out sick, please send a note when he/she returns to school. Children must be fever free for 24 hours before returning to school.</a:t>
            </a:r>
          </a:p>
          <a:p>
            <a:endParaRPr lang="en-US" sz="3500" dirty="0">
              <a:latin typeface="Comic Sans MS" panose="030F0702030302020204" pitchFamily="66" charset="0"/>
            </a:endParaRPr>
          </a:p>
          <a:p>
            <a:r>
              <a:rPr lang="en-US" sz="3500" dirty="0">
                <a:latin typeface="Comic Sans MS" panose="030F0702030302020204" pitchFamily="66" charset="0"/>
              </a:rPr>
              <a:t>Send a doctor or dentist note if your child is absent, tardy or leaves early for an appointment.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648200"/>
            <a:ext cx="1741690" cy="185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Curriculum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Curriculum:</a:t>
            </a:r>
            <a:endParaRPr lang="en-US" b="0" dirty="0">
              <a:effectLst/>
              <a:latin typeface="Comic Sans MS" panose="030F0702030302020204" pitchFamily="66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Comic Sans MS" panose="030F0702030302020204" pitchFamily="66" charset="0"/>
              </a:rPr>
              <a:t>GELDS- Georgia Early Learning and Development Standards</a:t>
            </a:r>
            <a:endParaRPr lang="en-US" b="0" dirty="0">
              <a:effectLst/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u="sng" dirty="0">
                <a:latin typeface="Comic Sans MS" panose="030F0702030302020204" pitchFamily="66" charset="0"/>
                <a:hlinkClick r:id="rId3"/>
              </a:rPr>
              <a:t>http://gelds.decal.ga.gov/Search.aspx</a:t>
            </a:r>
            <a:endParaRPr lang="en-US" b="0" dirty="0">
              <a:effectLst/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Assessment:</a:t>
            </a:r>
            <a:endParaRPr lang="en-US" b="0" dirty="0">
              <a:effectLst/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WSO- Work Sampling Online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Teachers assess children throughout the year and </a:t>
            </a: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use the data to individualize instruction and </a:t>
            </a: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provide guidance to families.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467" y="4267200"/>
            <a:ext cx="30226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451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Comic Sans MS" panose="030F0702030302020204" pitchFamily="66" charset="0"/>
              </a:rPr>
              <a:t>GELDS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Physical Development and Motor Skills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Health and Well Being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Use of Senses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Motor Skills</a:t>
            </a:r>
          </a:p>
          <a:p>
            <a:r>
              <a:rPr lang="en-US" dirty="0">
                <a:latin typeface="Comic Sans MS" panose="030F0702030302020204" pitchFamily="66" charset="0"/>
              </a:rPr>
              <a:t>Social and Emotional Development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Developing a Sense of Self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Self-Regulation</a:t>
            </a:r>
          </a:p>
          <a:p>
            <a:pPr lvl="1"/>
            <a:r>
              <a:rPr lang="en-US" sz="1600" dirty="0">
                <a:latin typeface="Comic Sans MS" panose="030F0702030302020204" pitchFamily="66" charset="0"/>
              </a:rPr>
              <a:t>Developing a  sense of self with others</a:t>
            </a:r>
          </a:p>
          <a:p>
            <a:r>
              <a:rPr lang="en-US" dirty="0">
                <a:latin typeface="Comic Sans MS" panose="030F0702030302020204" pitchFamily="66" charset="0"/>
              </a:rPr>
              <a:t>Approaches to Play and Learning</a:t>
            </a:r>
          </a:p>
          <a:p>
            <a:pPr lvl="1"/>
            <a:r>
              <a:rPr lang="en-US" sz="1700" dirty="0">
                <a:latin typeface="Comic Sans MS" panose="030F0702030302020204" pitchFamily="66" charset="0"/>
              </a:rPr>
              <a:t>Initiative and Exploration</a:t>
            </a:r>
          </a:p>
          <a:p>
            <a:pPr lvl="1"/>
            <a:r>
              <a:rPr lang="en-US" sz="1700" dirty="0">
                <a:latin typeface="Comic Sans MS" panose="030F0702030302020204" pitchFamily="66" charset="0"/>
              </a:rPr>
              <a:t>Attentiveness and Persistence</a:t>
            </a:r>
          </a:p>
          <a:p>
            <a:pPr lvl="1"/>
            <a:r>
              <a:rPr lang="en-US" sz="1700" dirty="0">
                <a:latin typeface="Comic Sans MS" panose="030F0702030302020204" pitchFamily="66" charset="0"/>
              </a:rPr>
              <a:t>Play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029200"/>
            <a:ext cx="1752600" cy="168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6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628</Words>
  <Application>Microsoft Office PowerPoint</Application>
  <PresentationFormat>On-screen Show (4:3)</PresentationFormat>
  <Paragraphs>122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Courier New</vt:lpstr>
      <vt:lpstr>Snap ITC</vt:lpstr>
      <vt:lpstr>Office Theme</vt:lpstr>
      <vt:lpstr>Goshen Elementary Pre-K Parent Orientation    2022-2023</vt:lpstr>
      <vt:lpstr>Goals of Georgia’s Pre-K Program</vt:lpstr>
      <vt:lpstr>Important Documents    </vt:lpstr>
      <vt:lpstr>Student Attendance</vt:lpstr>
      <vt:lpstr>Other Goshen Information</vt:lpstr>
      <vt:lpstr>Other Goshen Information</vt:lpstr>
      <vt:lpstr>Other Goshen Information</vt:lpstr>
      <vt:lpstr>Curriculum and Assessment</vt:lpstr>
      <vt:lpstr>GELDS Domains</vt:lpstr>
      <vt:lpstr>GELDS continued…</vt:lpstr>
      <vt:lpstr>Parent Conferences</vt:lpstr>
      <vt:lpstr>Sample Daily Schedule</vt:lpstr>
      <vt:lpstr>Communication</vt:lpstr>
      <vt:lpstr>More Information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DLE Pre-K Orientation 2015-2016</dc:title>
  <dc:creator>Martinez, Jessica</dc:creator>
  <cp:lastModifiedBy>Peri Zamora</cp:lastModifiedBy>
  <cp:revision>44</cp:revision>
  <cp:lastPrinted>2019-05-09T17:03:53Z</cp:lastPrinted>
  <dcterms:created xsi:type="dcterms:W3CDTF">2015-09-03T18:01:59Z</dcterms:created>
  <dcterms:modified xsi:type="dcterms:W3CDTF">2022-09-07T16:25:20Z</dcterms:modified>
</cp:coreProperties>
</file>